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8BBDF"/>
    <a:srgbClr val="0B8886"/>
    <a:srgbClr val="ED8621"/>
    <a:srgbClr val="1C70B4"/>
    <a:srgbClr val="25AA93"/>
    <a:srgbClr val="5C257C"/>
    <a:srgbClr val="2293CE"/>
    <a:srgbClr val="1F5E78"/>
    <a:srgbClr val="EEBD1C"/>
    <a:srgbClr val="0DAA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8" d="100"/>
          <a:sy n="108" d="100"/>
        </p:scale>
        <p:origin x="7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C8B6F8E-C699-D5DA-E82F-F442E8CF22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59AC218-3FEE-9C74-F4D8-F4AE8A85E58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9C5A122-6DF0-0130-0E2F-C05B690C5F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E5B1994-44CD-8FA8-BF77-8E277F8136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08E85CF-33D5-791C-C149-CB298B77E5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99829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D88CE85-2100-C397-AA59-1C6D5963A0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3316D1E-1000-3BA8-3CE3-8889A93A22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420AFC6-57CE-EE2A-3454-182CD418EE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F318D0-17A3-497B-C164-3D2EDC91F3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EABBEBA6-B065-F3AB-32A2-800EAEFCB0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105713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5310FDC-8CAE-BBE7-FD2D-391C4414EB9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CBBF3C5-9683-B671-ADD5-DF900250F0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7291081-931E-573F-81C6-377A7358F1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259F66C-85E0-4887-448F-5BE84C32F6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C839927-6D6B-83A3-B833-89F2CF1F5D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845329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654609A-64D6-E271-E264-03C6437C7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027FBA3-A705-126D-A609-64761EC4F0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287203-C8C1-7D93-F7DA-50995E070D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B9AB59E-CFCC-C945-5CCA-617DFCF08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6E00A1A-C426-1B0B-34FE-75370DB816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415645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682B509-789F-AA85-C9A0-5051A7F0E6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597131A0-0AAD-A6C4-0302-C9D39AE0359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5B036A-3632-CDC1-4D65-3ABD8A6EB0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6DCAE0-0945-CF30-5D4E-24039A7E7F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2A86620-3E0C-8E78-7DD8-B1465A0D7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40500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A6053C6-9ADC-F16D-DE6C-A6690025B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842EB9-2428-4FAA-FC24-36F5AA6DA87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FC5025C-53D4-86CD-C834-02C3844D14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ACDE087-1E75-DCF2-AF39-016704A85B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F9B45DDD-5CA0-C3DB-6CC1-E6B757BCB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8A5D106B-1198-A2D4-A942-8E299ADE2E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2842691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02817-C9DE-7F61-9B9D-0173C18B01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74F3ECA-A159-7130-4345-727E146885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4A5F178-9790-0C4D-3841-1A72D43A2B1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88379F7C-F31B-4824-8D30-28CDD44BD1E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7368DE8-D2D5-2DC4-6F2D-52DF9839ADA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1FD86563-3B71-C8B4-90DA-3632629549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EB1C81E-CA22-77FB-FFF0-E9221CC1A1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608C8735-FAA9-4BA7-86C2-072C5F74B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221694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5652D14-420C-79B7-3486-355177928E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7400259B-4B33-1EC4-7234-08304676F6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187EB65-C079-9365-31BC-22AA110FBC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7D4FB1CB-C5A9-EE73-1BFA-181ABDE73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75653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898DA402-6F76-77E5-BBE5-1A9AE8B6C6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E2C51356-424A-175A-F7CD-EE82FBA7C4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A204307A-C9BB-5DB5-B83D-D7A216F5F5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01786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5CE19E4-CE0A-AA82-9ED0-9BB0E1AA3D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3364E6-475D-92E1-AC34-86AC006EC3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36A8162-D5D8-0CD3-1937-31EA0FF1F0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41A8EC9-83F1-FD70-1DA2-E7DAEB68FA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371EB04E-200F-D834-0571-B319E7ABD0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798684B-1BF2-F375-AD3E-1BEED4781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514353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925D6E5-6A16-CC50-16D7-6EE67873C9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F0911807-2861-07FF-C13D-5498928FC0F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6D901BA5-09AA-B192-2848-E56581CA9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FB723852-F0BC-0570-567E-7CF55B0FA6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52C1FE3-FA49-6460-5A2F-595FC642D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EEE6D17-6962-9D29-87A4-AB1DE5BA0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852892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FA7E6301-A1B8-1B88-CF1C-2A7C3ABFED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F6BCBFB-5007-8298-B1AE-38052BF0F9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O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FF6C2FFE-4F6C-199E-929D-60C1B4760BA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F46BB008-B191-4760-BECD-797049B82505}" type="datetimeFigureOut">
              <a:rPr lang="es-CO" smtClean="0"/>
              <a:t>25/03/2025</a:t>
            </a:fld>
            <a:endParaRPr lang="es-CO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4DDF7B1D-C9EA-112F-F62D-590EB3F54A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5C358BD-9820-A3C5-E2AC-B005E306B7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F38F5E9-50A9-4AAD-ACFC-644FF0E814A7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35266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svg"/><Relationship Id="rId3" Type="http://schemas.openxmlformats.org/officeDocument/2006/relationships/image" Target="../media/image2.svg"/><Relationship Id="rId7" Type="http://schemas.openxmlformats.org/officeDocument/2006/relationships/image" Target="../media/image6.sv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svg"/><Relationship Id="rId5" Type="http://schemas.openxmlformats.org/officeDocument/2006/relationships/image" Target="../media/image4.svg"/><Relationship Id="rId15" Type="http://schemas.openxmlformats.org/officeDocument/2006/relationships/image" Target="../media/image14.sv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sv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13" Type="http://schemas.openxmlformats.org/officeDocument/2006/relationships/image" Target="../media/image12.svg"/><Relationship Id="rId3" Type="http://schemas.openxmlformats.org/officeDocument/2006/relationships/image" Target="../media/image16.svg"/><Relationship Id="rId7" Type="http://schemas.openxmlformats.org/officeDocument/2006/relationships/image" Target="../media/image8.svg"/><Relationship Id="rId12" Type="http://schemas.openxmlformats.org/officeDocument/2006/relationships/image" Target="../media/image11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11" Type="http://schemas.openxmlformats.org/officeDocument/2006/relationships/image" Target="../media/image14.svg"/><Relationship Id="rId5" Type="http://schemas.openxmlformats.org/officeDocument/2006/relationships/image" Target="../media/image6.svg"/><Relationship Id="rId15" Type="http://schemas.openxmlformats.org/officeDocument/2006/relationships/image" Target="../media/image10.svg"/><Relationship Id="rId10" Type="http://schemas.openxmlformats.org/officeDocument/2006/relationships/image" Target="../media/image13.png"/><Relationship Id="rId4" Type="http://schemas.openxmlformats.org/officeDocument/2006/relationships/image" Target="../media/image5.png"/><Relationship Id="rId9" Type="http://schemas.openxmlformats.org/officeDocument/2006/relationships/image" Target="../media/image4.svg"/><Relationship Id="rId1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13" Type="http://schemas.openxmlformats.org/officeDocument/2006/relationships/image" Target="../media/image10.svg"/><Relationship Id="rId3" Type="http://schemas.openxmlformats.org/officeDocument/2006/relationships/image" Target="../media/image18.svg"/><Relationship Id="rId7" Type="http://schemas.openxmlformats.org/officeDocument/2006/relationships/image" Target="../media/image4.svg"/><Relationship Id="rId12" Type="http://schemas.openxmlformats.org/officeDocument/2006/relationships/image" Target="../media/image9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11" Type="http://schemas.openxmlformats.org/officeDocument/2006/relationships/image" Target="../media/image12.svg"/><Relationship Id="rId5" Type="http://schemas.openxmlformats.org/officeDocument/2006/relationships/image" Target="../media/image8.svg"/><Relationship Id="rId10" Type="http://schemas.openxmlformats.org/officeDocument/2006/relationships/image" Target="../media/image11.png"/><Relationship Id="rId4" Type="http://schemas.openxmlformats.org/officeDocument/2006/relationships/image" Target="../media/image7.png"/><Relationship Id="rId9" Type="http://schemas.openxmlformats.org/officeDocument/2006/relationships/image" Target="../media/image14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4" name="Grupo 83">
            <a:extLst>
              <a:ext uri="{FF2B5EF4-FFF2-40B4-BE49-F238E27FC236}">
                <a16:creationId xmlns:a16="http://schemas.microsoft.com/office/drawing/2014/main" id="{322E37EC-5551-4EEB-8A61-3BE58FDD7229}"/>
              </a:ext>
            </a:extLst>
          </p:cNvPr>
          <p:cNvGrpSpPr/>
          <p:nvPr/>
        </p:nvGrpSpPr>
        <p:grpSpPr>
          <a:xfrm>
            <a:off x="0" y="-4520"/>
            <a:ext cx="12222480" cy="6867040"/>
            <a:chOff x="0" y="-4520"/>
            <a:chExt cx="12222480" cy="6867040"/>
          </a:xfrm>
        </p:grpSpPr>
        <p:pic>
          <p:nvPicPr>
            <p:cNvPr id="50" name="Gráfico 49">
              <a:extLst>
                <a:ext uri="{FF2B5EF4-FFF2-40B4-BE49-F238E27FC236}">
                  <a16:creationId xmlns:a16="http://schemas.microsoft.com/office/drawing/2014/main" id="{D39A0696-3BF5-4B8E-A97F-0092268D84E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202160" cy="6858000"/>
            </a:xfrm>
            <a:prstGeom prst="rect">
              <a:avLst/>
            </a:prstGeom>
          </p:spPr>
        </p:pic>
        <p:pic>
          <p:nvPicPr>
            <p:cNvPr id="43" name="Gráfico 42">
              <a:extLst>
                <a:ext uri="{FF2B5EF4-FFF2-40B4-BE49-F238E27FC236}">
                  <a16:creationId xmlns:a16="http://schemas.microsoft.com/office/drawing/2014/main" id="{B17F8C7C-1EE8-44E3-A091-EC57E3E38D08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87680" y="114429"/>
              <a:ext cx="11734800" cy="819150"/>
            </a:xfrm>
            <a:prstGeom prst="rect">
              <a:avLst/>
            </a:prstGeom>
          </p:spPr>
        </p:pic>
        <p:pic>
          <p:nvPicPr>
            <p:cNvPr id="45" name="Gráfico 44">
              <a:extLst>
                <a:ext uri="{FF2B5EF4-FFF2-40B4-BE49-F238E27FC236}">
                  <a16:creationId xmlns:a16="http://schemas.microsoft.com/office/drawing/2014/main" id="{8FB93DE1-19A8-49B2-ADF5-DFBD212EC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375592" y="1255620"/>
              <a:ext cx="2495550" cy="3200400"/>
            </a:xfrm>
            <a:prstGeom prst="rect">
              <a:avLst/>
            </a:prstGeom>
          </p:spPr>
        </p:pic>
        <p:pic>
          <p:nvPicPr>
            <p:cNvPr id="47" name="Gráfico 46">
              <a:extLst>
                <a:ext uri="{FF2B5EF4-FFF2-40B4-BE49-F238E27FC236}">
                  <a16:creationId xmlns:a16="http://schemas.microsoft.com/office/drawing/2014/main" id="{D9410F29-16E1-4FF1-87D6-76AD5882DFC1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3266491" y="1265780"/>
              <a:ext cx="8639175" cy="5448300"/>
            </a:xfrm>
            <a:prstGeom prst="rect">
              <a:avLst/>
            </a:prstGeom>
          </p:spPr>
        </p:pic>
        <p:sp>
          <p:nvSpPr>
            <p:cNvPr id="48" name="Rectángulo 47">
              <a:extLst>
                <a:ext uri="{FF2B5EF4-FFF2-40B4-BE49-F238E27FC236}">
                  <a16:creationId xmlns:a16="http://schemas.microsoft.com/office/drawing/2014/main" id="{4DFAA8B5-6CB4-4FED-8163-65C5B186F016}"/>
                </a:ext>
              </a:extLst>
            </p:cNvPr>
            <p:cNvSpPr/>
            <p:nvPr/>
          </p:nvSpPr>
          <p:spPr>
            <a:xfrm>
              <a:off x="9479280" y="107688"/>
              <a:ext cx="2500853" cy="8309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51" name="CuadroTexto 50">
              <a:extLst>
                <a:ext uri="{FF2B5EF4-FFF2-40B4-BE49-F238E27FC236}">
                  <a16:creationId xmlns:a16="http://schemas.microsoft.com/office/drawing/2014/main" id="{3693225D-B61A-4C81-8F9A-0EA65CFE294B}"/>
                </a:ext>
              </a:extLst>
            </p:cNvPr>
            <p:cNvSpPr txBox="1"/>
            <p:nvPr/>
          </p:nvSpPr>
          <p:spPr>
            <a:xfrm>
              <a:off x="9321239" y="107688"/>
              <a:ext cx="2658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Roboto Medium" panose="02000000000000000000" pitchFamily="2" charset="0"/>
                  <a:ea typeface="Roboto Medium" panose="02000000000000000000" pitchFamily="2" charset="0"/>
                </a:rPr>
                <a:t>Seminario</a:t>
              </a:r>
            </a:p>
            <a:p>
              <a:pPr algn="ctr"/>
              <a:r>
                <a:rPr lang="es-MX" sz="2400" dirty="0">
                  <a:latin typeface="Roboto Medium" panose="02000000000000000000" pitchFamily="2" charset="0"/>
                  <a:ea typeface="Roboto Medium" panose="02000000000000000000" pitchFamily="2" charset="0"/>
                </a:rPr>
                <a:t>Seminario</a:t>
              </a:r>
              <a:endParaRPr lang="es-CO" sz="2400" dirty="0">
                <a:latin typeface="Roboto Medium" panose="02000000000000000000" pitchFamily="2" charset="0"/>
                <a:ea typeface="Roboto Medium" panose="02000000000000000000" pitchFamily="2" charset="0"/>
              </a:endParaRPr>
            </a:p>
          </p:txBody>
        </p:sp>
        <p:sp>
          <p:nvSpPr>
            <p:cNvPr id="52" name="CuadroTexto 51">
              <a:extLst>
                <a:ext uri="{FF2B5EF4-FFF2-40B4-BE49-F238E27FC236}">
                  <a16:creationId xmlns:a16="http://schemas.microsoft.com/office/drawing/2014/main" id="{C794409F-7EE5-45C7-A8FB-14C9E9595298}"/>
                </a:ext>
              </a:extLst>
            </p:cNvPr>
            <p:cNvSpPr txBox="1"/>
            <p:nvPr/>
          </p:nvSpPr>
          <p:spPr>
            <a:xfrm>
              <a:off x="336124" y="4720707"/>
              <a:ext cx="2658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Roboto Medium" panose="02000000000000000000" pitchFamily="2" charset="0"/>
                  <a:ea typeface="Roboto Medium" panose="02000000000000000000" pitchFamily="2" charset="0"/>
                </a:rPr>
                <a:t>Nombre docente</a:t>
              </a:r>
              <a:endParaRPr lang="es-CO" sz="2400" dirty="0">
                <a:latin typeface="Roboto Medium" panose="02000000000000000000" pitchFamily="2" charset="0"/>
                <a:ea typeface="Roboto Medium" panose="02000000000000000000" pitchFamily="2" charset="0"/>
              </a:endParaRPr>
            </a:p>
          </p:txBody>
        </p:sp>
        <p:sp>
          <p:nvSpPr>
            <p:cNvPr id="53" name="CuadroTexto 52">
              <a:extLst>
                <a:ext uri="{FF2B5EF4-FFF2-40B4-BE49-F238E27FC236}">
                  <a16:creationId xmlns:a16="http://schemas.microsoft.com/office/drawing/2014/main" id="{3CB638DF-DA39-4D52-9DCB-B1629B1C40B0}"/>
                </a:ext>
              </a:extLst>
            </p:cNvPr>
            <p:cNvSpPr txBox="1"/>
            <p:nvPr/>
          </p:nvSpPr>
          <p:spPr>
            <a:xfrm>
              <a:off x="64851" y="5142809"/>
              <a:ext cx="32014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i="1" dirty="0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Profesor Licenciatura en </a:t>
              </a:r>
              <a:r>
                <a:rPr lang="es-MX" sz="1400" i="1" dirty="0" err="1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xxxxx</a:t>
              </a:r>
              <a:endParaRPr lang="es-MX" sz="1400" i="1" dirty="0">
                <a:solidFill>
                  <a:srgbClr val="133555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  <a:p>
              <a:pPr algn="ctr"/>
              <a:r>
                <a:rPr lang="es-MX" sz="1400" i="1" dirty="0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Departamento de </a:t>
              </a:r>
              <a:r>
                <a:rPr lang="es-MX" sz="1400" i="1" dirty="0" err="1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xxxxxx</a:t>
              </a:r>
              <a:r>
                <a:rPr lang="es-MX" sz="1400" i="1" dirty="0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endParaRPr lang="es-CO" sz="1400" i="1" dirty="0">
                <a:solidFill>
                  <a:srgbClr val="133555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pic>
          <p:nvPicPr>
            <p:cNvPr id="60" name="Gráfico 59">
              <a:extLst>
                <a:ext uri="{FF2B5EF4-FFF2-40B4-BE49-F238E27FC236}">
                  <a16:creationId xmlns:a16="http://schemas.microsoft.com/office/drawing/2014/main" id="{2A0D5EAB-5A10-4431-9759-987966D00ED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1218760" y="5726437"/>
              <a:ext cx="809214" cy="723388"/>
            </a:xfrm>
            <a:prstGeom prst="rect">
              <a:avLst/>
            </a:prstGeom>
          </p:spPr>
        </p:pic>
        <p:grpSp>
          <p:nvGrpSpPr>
            <p:cNvPr id="71" name="Grupo 70">
              <a:extLst>
                <a:ext uri="{FF2B5EF4-FFF2-40B4-BE49-F238E27FC236}">
                  <a16:creationId xmlns:a16="http://schemas.microsoft.com/office/drawing/2014/main" id="{7ACD322D-312B-4D2C-9A3F-3CA06CAF5A19}"/>
                </a:ext>
              </a:extLst>
            </p:cNvPr>
            <p:cNvGrpSpPr/>
            <p:nvPr/>
          </p:nvGrpSpPr>
          <p:grpSpPr>
            <a:xfrm>
              <a:off x="1242783" y="6795465"/>
              <a:ext cx="9748946" cy="67055"/>
              <a:chOff x="1242783" y="6795438"/>
              <a:chExt cx="9748946" cy="67055"/>
            </a:xfrm>
          </p:grpSpPr>
          <p:sp>
            <p:nvSpPr>
              <p:cNvPr id="61" name="Rectángulo 60">
                <a:extLst>
                  <a:ext uri="{FF2B5EF4-FFF2-40B4-BE49-F238E27FC236}">
                    <a16:creationId xmlns:a16="http://schemas.microsoft.com/office/drawing/2014/main" id="{8919F783-FCEC-4A32-8632-D4E9AA1BC89D}"/>
                  </a:ext>
                </a:extLst>
              </p:cNvPr>
              <p:cNvSpPr/>
              <p:nvPr/>
            </p:nvSpPr>
            <p:spPr>
              <a:xfrm>
                <a:off x="1242783" y="6795438"/>
                <a:ext cx="1218760" cy="67055"/>
              </a:xfrm>
              <a:prstGeom prst="rect">
                <a:avLst/>
              </a:prstGeom>
              <a:solidFill>
                <a:srgbClr val="25AA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2" name="Rectángulo 61">
                <a:extLst>
                  <a:ext uri="{FF2B5EF4-FFF2-40B4-BE49-F238E27FC236}">
                    <a16:creationId xmlns:a16="http://schemas.microsoft.com/office/drawing/2014/main" id="{D107F567-CD8D-482A-88A2-3B34A7CF3371}"/>
                  </a:ext>
                </a:extLst>
              </p:cNvPr>
              <p:cNvSpPr/>
              <p:nvPr/>
            </p:nvSpPr>
            <p:spPr>
              <a:xfrm>
                <a:off x="2461343" y="6795438"/>
                <a:ext cx="1218760" cy="67055"/>
              </a:xfrm>
              <a:prstGeom prst="rect">
                <a:avLst/>
              </a:prstGeom>
              <a:solidFill>
                <a:srgbClr val="0B88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3" name="Rectángulo 62">
                <a:extLst>
                  <a:ext uri="{FF2B5EF4-FFF2-40B4-BE49-F238E27FC236}">
                    <a16:creationId xmlns:a16="http://schemas.microsoft.com/office/drawing/2014/main" id="{26881816-BC0E-49F4-A738-CD642B0FA575}"/>
                  </a:ext>
                </a:extLst>
              </p:cNvPr>
              <p:cNvSpPr/>
              <p:nvPr/>
            </p:nvSpPr>
            <p:spPr>
              <a:xfrm>
                <a:off x="3679703" y="6795438"/>
                <a:ext cx="1218760" cy="67055"/>
              </a:xfrm>
              <a:prstGeom prst="rect">
                <a:avLst/>
              </a:prstGeom>
              <a:solidFill>
                <a:srgbClr val="5C25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4" name="Rectángulo 63">
                <a:extLst>
                  <a:ext uri="{FF2B5EF4-FFF2-40B4-BE49-F238E27FC236}">
                    <a16:creationId xmlns:a16="http://schemas.microsoft.com/office/drawing/2014/main" id="{A63951F9-4A18-426B-B0BF-DCA868BCF0D6}"/>
                  </a:ext>
                </a:extLst>
              </p:cNvPr>
              <p:cNvSpPr/>
              <p:nvPr/>
            </p:nvSpPr>
            <p:spPr>
              <a:xfrm>
                <a:off x="4898995" y="6795438"/>
                <a:ext cx="1218760" cy="67055"/>
              </a:xfrm>
              <a:prstGeom prst="rect">
                <a:avLst/>
              </a:prstGeom>
              <a:solidFill>
                <a:srgbClr val="48BB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5" name="Rectángulo 64">
                <a:extLst>
                  <a:ext uri="{FF2B5EF4-FFF2-40B4-BE49-F238E27FC236}">
                    <a16:creationId xmlns:a16="http://schemas.microsoft.com/office/drawing/2014/main" id="{E12499B4-FD7D-4B42-9D08-D3EFC601BA7E}"/>
                  </a:ext>
                </a:extLst>
              </p:cNvPr>
              <p:cNvSpPr/>
              <p:nvPr/>
            </p:nvSpPr>
            <p:spPr>
              <a:xfrm>
                <a:off x="6116956" y="6795438"/>
                <a:ext cx="1218760" cy="67055"/>
              </a:xfrm>
              <a:prstGeom prst="rect">
                <a:avLst/>
              </a:prstGeom>
              <a:solidFill>
                <a:srgbClr val="2293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6" name="Rectángulo 65">
                <a:extLst>
                  <a:ext uri="{FF2B5EF4-FFF2-40B4-BE49-F238E27FC236}">
                    <a16:creationId xmlns:a16="http://schemas.microsoft.com/office/drawing/2014/main" id="{D5339548-DF6B-463D-AF9A-059183D40F5D}"/>
                  </a:ext>
                </a:extLst>
              </p:cNvPr>
              <p:cNvSpPr/>
              <p:nvPr/>
            </p:nvSpPr>
            <p:spPr>
              <a:xfrm>
                <a:off x="7335982" y="6795438"/>
                <a:ext cx="1218760" cy="67055"/>
              </a:xfrm>
              <a:prstGeom prst="rect">
                <a:avLst/>
              </a:prstGeom>
              <a:solidFill>
                <a:srgbClr val="1F5E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7" name="Rectángulo 66">
                <a:extLst>
                  <a:ext uri="{FF2B5EF4-FFF2-40B4-BE49-F238E27FC236}">
                    <a16:creationId xmlns:a16="http://schemas.microsoft.com/office/drawing/2014/main" id="{4E7CD38E-B00F-4DC1-9178-0EF681F44914}"/>
                  </a:ext>
                </a:extLst>
              </p:cNvPr>
              <p:cNvSpPr/>
              <p:nvPr/>
            </p:nvSpPr>
            <p:spPr>
              <a:xfrm>
                <a:off x="8555274" y="6795438"/>
                <a:ext cx="1218760" cy="67055"/>
              </a:xfrm>
              <a:prstGeom prst="rect">
                <a:avLst/>
              </a:prstGeom>
              <a:solidFill>
                <a:srgbClr val="EEB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68" name="Rectángulo 67">
                <a:extLst>
                  <a:ext uri="{FF2B5EF4-FFF2-40B4-BE49-F238E27FC236}">
                    <a16:creationId xmlns:a16="http://schemas.microsoft.com/office/drawing/2014/main" id="{C39C7733-881F-4162-A340-CF56EE1D84E3}"/>
                  </a:ext>
                </a:extLst>
              </p:cNvPr>
              <p:cNvSpPr/>
              <p:nvPr/>
            </p:nvSpPr>
            <p:spPr>
              <a:xfrm>
                <a:off x="9772969" y="6795438"/>
                <a:ext cx="1218760" cy="67055"/>
              </a:xfrm>
              <a:prstGeom prst="rect">
                <a:avLst/>
              </a:prstGeom>
              <a:solidFill>
                <a:srgbClr val="ED8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  <p:pic>
          <p:nvPicPr>
            <p:cNvPr id="79" name="Gráfico 78">
              <a:extLst>
                <a:ext uri="{FF2B5EF4-FFF2-40B4-BE49-F238E27FC236}">
                  <a16:creationId xmlns:a16="http://schemas.microsoft.com/office/drawing/2014/main" id="{CD39A9AF-247E-4B6F-85B8-F98AE93F845F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l="46905" t="24487"/>
            <a:stretch/>
          </p:blipFill>
          <p:spPr>
            <a:xfrm>
              <a:off x="487680" y="-4520"/>
              <a:ext cx="4961244" cy="654524"/>
            </a:xfrm>
            <a:prstGeom prst="rect">
              <a:avLst/>
            </a:prstGeom>
          </p:spPr>
        </p:pic>
        <p:pic>
          <p:nvPicPr>
            <p:cNvPr id="82" name="Gráfico 81">
              <a:extLst>
                <a:ext uri="{FF2B5EF4-FFF2-40B4-BE49-F238E27FC236}">
                  <a16:creationId xmlns:a16="http://schemas.microsoft.com/office/drawing/2014/main" id="{2C5E93EF-E8E4-49CA-A554-B783C0E1E088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7391734" y="265376"/>
              <a:ext cx="1905000" cy="4953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103406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upo 5">
            <a:extLst>
              <a:ext uri="{FF2B5EF4-FFF2-40B4-BE49-F238E27FC236}">
                <a16:creationId xmlns:a16="http://schemas.microsoft.com/office/drawing/2014/main" id="{96D63FD9-54C8-45F9-B9C8-35C3421C8F45}"/>
              </a:ext>
            </a:extLst>
          </p:cNvPr>
          <p:cNvGrpSpPr/>
          <p:nvPr/>
        </p:nvGrpSpPr>
        <p:grpSpPr>
          <a:xfrm>
            <a:off x="0" y="0"/>
            <a:ext cx="12222480" cy="6862520"/>
            <a:chOff x="0" y="0"/>
            <a:chExt cx="12222480" cy="6862520"/>
          </a:xfrm>
        </p:grpSpPr>
        <p:pic>
          <p:nvPicPr>
            <p:cNvPr id="5" name="Gráfico 4">
              <a:extLst>
                <a:ext uri="{FF2B5EF4-FFF2-40B4-BE49-F238E27FC236}">
                  <a16:creationId xmlns:a16="http://schemas.microsoft.com/office/drawing/2014/main" id="{FCE080C3-D1F4-4832-9E56-DB854A58136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9" name="Gráfico 8">
              <a:extLst>
                <a:ext uri="{FF2B5EF4-FFF2-40B4-BE49-F238E27FC236}">
                  <a16:creationId xmlns:a16="http://schemas.microsoft.com/office/drawing/2014/main" id="{50C1DB98-28B7-4F51-870C-180CA480E1A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331399" y="1256166"/>
              <a:ext cx="2495550" cy="3200400"/>
            </a:xfrm>
            <a:prstGeom prst="rect">
              <a:avLst/>
            </a:prstGeom>
          </p:spPr>
        </p:pic>
        <p:pic>
          <p:nvPicPr>
            <p:cNvPr id="12" name="Gráfico 11">
              <a:extLst>
                <a:ext uri="{FF2B5EF4-FFF2-40B4-BE49-F238E27FC236}">
                  <a16:creationId xmlns:a16="http://schemas.microsoft.com/office/drawing/2014/main" id="{27C4C245-B22C-4732-9768-0DBB0F49DB84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270689" y="1265780"/>
              <a:ext cx="8639175" cy="5448300"/>
            </a:xfrm>
            <a:prstGeom prst="rect">
              <a:avLst/>
            </a:prstGeom>
          </p:spPr>
        </p:pic>
        <p:pic>
          <p:nvPicPr>
            <p:cNvPr id="13" name="Gráfico 12">
              <a:extLst>
                <a:ext uri="{FF2B5EF4-FFF2-40B4-BE49-F238E27FC236}">
                  <a16:creationId xmlns:a16="http://schemas.microsoft.com/office/drawing/2014/main" id="{2BAD13E6-4E47-455C-A08F-5B128B2290DA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487680" y="114429"/>
              <a:ext cx="11734800" cy="819150"/>
            </a:xfrm>
            <a:prstGeom prst="rect">
              <a:avLst/>
            </a:prstGeom>
          </p:spPr>
        </p:pic>
        <p:sp>
          <p:nvSpPr>
            <p:cNvPr id="14" name="Rectángulo 13">
              <a:extLst>
                <a:ext uri="{FF2B5EF4-FFF2-40B4-BE49-F238E27FC236}">
                  <a16:creationId xmlns:a16="http://schemas.microsoft.com/office/drawing/2014/main" id="{03F50A1B-0500-4D38-A775-EC87D868D8E2}"/>
                </a:ext>
              </a:extLst>
            </p:cNvPr>
            <p:cNvSpPr/>
            <p:nvPr/>
          </p:nvSpPr>
          <p:spPr>
            <a:xfrm>
              <a:off x="9479280" y="107688"/>
              <a:ext cx="2500853" cy="8309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702CEDEC-0806-4873-AA3A-871C4953CDDF}"/>
                </a:ext>
              </a:extLst>
            </p:cNvPr>
            <p:cNvSpPr txBox="1"/>
            <p:nvPr/>
          </p:nvSpPr>
          <p:spPr>
            <a:xfrm>
              <a:off x="9321239" y="107688"/>
              <a:ext cx="2658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Roboto Medium" panose="02000000000000000000" pitchFamily="2" charset="0"/>
                  <a:ea typeface="Roboto Medium" panose="02000000000000000000" pitchFamily="2" charset="0"/>
                </a:rPr>
                <a:t>Seminario</a:t>
              </a:r>
            </a:p>
            <a:p>
              <a:pPr algn="ctr"/>
              <a:r>
                <a:rPr lang="es-MX" sz="2400" dirty="0">
                  <a:latin typeface="Roboto Medium" panose="02000000000000000000" pitchFamily="2" charset="0"/>
                  <a:ea typeface="Roboto Medium" panose="02000000000000000000" pitchFamily="2" charset="0"/>
                </a:rPr>
                <a:t>Seminario</a:t>
              </a:r>
              <a:endParaRPr lang="es-CO" sz="2400" dirty="0">
                <a:latin typeface="Roboto Medium" panose="02000000000000000000" pitchFamily="2" charset="0"/>
                <a:ea typeface="Roboto Medium" panose="02000000000000000000" pitchFamily="2" charset="0"/>
              </a:endParaRPr>
            </a:p>
          </p:txBody>
        </p:sp>
        <p:pic>
          <p:nvPicPr>
            <p:cNvPr id="16" name="Gráfico 15">
              <a:extLst>
                <a:ext uri="{FF2B5EF4-FFF2-40B4-BE49-F238E27FC236}">
                  <a16:creationId xmlns:a16="http://schemas.microsoft.com/office/drawing/2014/main" id="{F17DD5B3-4A1A-42E0-BD77-852DCD118650}"/>
                </a:ext>
              </a:extLst>
            </p:cNvPr>
            <p:cNvPicPr>
              <a:picLocks noChangeAspect="1"/>
            </p:cNvPicPr>
            <p:nvPr/>
          </p:nvPicPr>
          <p:blipFill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7391734" y="265376"/>
              <a:ext cx="1905000" cy="495300"/>
            </a:xfrm>
            <a:prstGeom prst="rect">
              <a:avLst/>
            </a:prstGeom>
          </p:spPr>
        </p:pic>
        <p:pic>
          <p:nvPicPr>
            <p:cNvPr id="17" name="Gráfico 16">
              <a:extLst>
                <a:ext uri="{FF2B5EF4-FFF2-40B4-BE49-F238E27FC236}">
                  <a16:creationId xmlns:a16="http://schemas.microsoft.com/office/drawing/2014/main" id="{4F031148-143C-4317-A6BB-994B0382429A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rcRect l="42773" t="28821"/>
            <a:stretch/>
          </p:blipFill>
          <p:spPr>
            <a:xfrm>
              <a:off x="101600" y="33044"/>
              <a:ext cx="5347324" cy="616960"/>
            </a:xfrm>
            <a:prstGeom prst="rect">
              <a:avLst/>
            </a:prstGeom>
          </p:spPr>
        </p:pic>
        <p:sp>
          <p:nvSpPr>
            <p:cNvPr id="18" name="CuadroTexto 17">
              <a:extLst>
                <a:ext uri="{FF2B5EF4-FFF2-40B4-BE49-F238E27FC236}">
                  <a16:creationId xmlns:a16="http://schemas.microsoft.com/office/drawing/2014/main" id="{BC28D24D-558A-49BE-BFCC-B388BCBD40AB}"/>
                </a:ext>
              </a:extLst>
            </p:cNvPr>
            <p:cNvSpPr txBox="1"/>
            <p:nvPr/>
          </p:nvSpPr>
          <p:spPr>
            <a:xfrm>
              <a:off x="9262417" y="4720707"/>
              <a:ext cx="2658894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Roboto Medium" panose="02000000000000000000" pitchFamily="2" charset="0"/>
                  <a:ea typeface="Roboto Medium" panose="02000000000000000000" pitchFamily="2" charset="0"/>
                </a:rPr>
                <a:t>Nombre docente</a:t>
              </a:r>
              <a:endParaRPr lang="es-CO" sz="2400" dirty="0">
                <a:latin typeface="Roboto Medium" panose="02000000000000000000" pitchFamily="2" charset="0"/>
                <a:ea typeface="Roboto Medium" panose="02000000000000000000" pitchFamily="2" charset="0"/>
              </a:endParaRPr>
            </a:p>
          </p:txBody>
        </p:sp>
        <p:sp>
          <p:nvSpPr>
            <p:cNvPr id="19" name="CuadroTexto 18">
              <a:extLst>
                <a:ext uri="{FF2B5EF4-FFF2-40B4-BE49-F238E27FC236}">
                  <a16:creationId xmlns:a16="http://schemas.microsoft.com/office/drawing/2014/main" id="{71BD7CF8-2A07-4004-9623-81EB5D9AF23B}"/>
                </a:ext>
              </a:extLst>
            </p:cNvPr>
            <p:cNvSpPr txBox="1"/>
            <p:nvPr/>
          </p:nvSpPr>
          <p:spPr>
            <a:xfrm>
              <a:off x="8991144" y="5142809"/>
              <a:ext cx="3201440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400" i="1" dirty="0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Profesor Licenciatura en </a:t>
              </a:r>
              <a:r>
                <a:rPr lang="es-MX" sz="1400" i="1" dirty="0" err="1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xxxxx</a:t>
              </a:r>
              <a:endParaRPr lang="es-MX" sz="1400" i="1" dirty="0">
                <a:solidFill>
                  <a:srgbClr val="133555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  <a:p>
              <a:pPr algn="ctr"/>
              <a:r>
                <a:rPr lang="es-MX" sz="1400" i="1" dirty="0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Departamento de </a:t>
              </a:r>
              <a:r>
                <a:rPr lang="es-MX" sz="1400" i="1" dirty="0" err="1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xxxxxx</a:t>
              </a:r>
              <a:r>
                <a:rPr lang="es-MX" sz="1400" i="1" dirty="0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endParaRPr lang="es-CO" sz="1400" i="1" dirty="0">
                <a:solidFill>
                  <a:srgbClr val="133555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pic>
          <p:nvPicPr>
            <p:cNvPr id="20" name="Gráfico 19">
              <a:extLst>
                <a:ext uri="{FF2B5EF4-FFF2-40B4-BE49-F238E27FC236}">
                  <a16:creationId xmlns:a16="http://schemas.microsoft.com/office/drawing/2014/main" id="{2CA0C482-0BB8-4D57-B662-BDA460FB0747}"/>
                </a:ext>
              </a:extLst>
            </p:cNvPr>
            <p:cNvPicPr>
              <a:picLocks noChangeAspect="1"/>
            </p:cNvPicPr>
            <p:nvPr/>
          </p:nvPicPr>
          <p:blipFill>
            <a:blip r:embed="rId14">
              <a:extLst>
                <a:ext uri="{96DAC541-7B7A-43D3-8B79-37D633B846F1}">
                  <asvg:svgBlip xmlns:asvg="http://schemas.microsoft.com/office/drawing/2016/SVG/main" r:embed="rId15"/>
                </a:ext>
              </a:extLst>
            </a:blip>
            <a:stretch>
              <a:fillRect/>
            </a:stretch>
          </p:blipFill>
          <p:spPr>
            <a:xfrm>
              <a:off x="10145053" y="5726437"/>
              <a:ext cx="809214" cy="723388"/>
            </a:xfrm>
            <a:prstGeom prst="rect">
              <a:avLst/>
            </a:prstGeom>
          </p:spPr>
        </p:pic>
        <p:grpSp>
          <p:nvGrpSpPr>
            <p:cNvPr id="21" name="Grupo 20">
              <a:extLst>
                <a:ext uri="{FF2B5EF4-FFF2-40B4-BE49-F238E27FC236}">
                  <a16:creationId xmlns:a16="http://schemas.microsoft.com/office/drawing/2014/main" id="{5CEED9E4-F4C3-4F24-93E7-FCE8D9275DF7}"/>
                </a:ext>
              </a:extLst>
            </p:cNvPr>
            <p:cNvGrpSpPr/>
            <p:nvPr/>
          </p:nvGrpSpPr>
          <p:grpSpPr>
            <a:xfrm>
              <a:off x="1242783" y="6795465"/>
              <a:ext cx="9748946" cy="67055"/>
              <a:chOff x="1242783" y="6795438"/>
              <a:chExt cx="9748946" cy="67055"/>
            </a:xfrm>
          </p:grpSpPr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0C88F53D-CDE9-4242-AB29-9536A1F6B9D8}"/>
                  </a:ext>
                </a:extLst>
              </p:cNvPr>
              <p:cNvSpPr/>
              <p:nvPr/>
            </p:nvSpPr>
            <p:spPr>
              <a:xfrm>
                <a:off x="1242783" y="6795438"/>
                <a:ext cx="1218760" cy="67055"/>
              </a:xfrm>
              <a:prstGeom prst="rect">
                <a:avLst/>
              </a:prstGeom>
              <a:solidFill>
                <a:srgbClr val="25AA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5ED00AA8-8992-44B1-97E2-27FDA5B2044A}"/>
                  </a:ext>
                </a:extLst>
              </p:cNvPr>
              <p:cNvSpPr/>
              <p:nvPr/>
            </p:nvSpPr>
            <p:spPr>
              <a:xfrm>
                <a:off x="2461343" y="6795438"/>
                <a:ext cx="1218760" cy="67055"/>
              </a:xfrm>
              <a:prstGeom prst="rect">
                <a:avLst/>
              </a:prstGeom>
              <a:solidFill>
                <a:srgbClr val="0B88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CCD8DCAF-DF6E-4281-9250-CA3338AF6059}"/>
                  </a:ext>
                </a:extLst>
              </p:cNvPr>
              <p:cNvSpPr/>
              <p:nvPr/>
            </p:nvSpPr>
            <p:spPr>
              <a:xfrm>
                <a:off x="3679703" y="6795438"/>
                <a:ext cx="1218760" cy="67055"/>
              </a:xfrm>
              <a:prstGeom prst="rect">
                <a:avLst/>
              </a:prstGeom>
              <a:solidFill>
                <a:srgbClr val="5C25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5" name="Rectángulo 24">
                <a:extLst>
                  <a:ext uri="{FF2B5EF4-FFF2-40B4-BE49-F238E27FC236}">
                    <a16:creationId xmlns:a16="http://schemas.microsoft.com/office/drawing/2014/main" id="{D079E31C-E5CC-40A9-8DD8-CBD34FC61812}"/>
                  </a:ext>
                </a:extLst>
              </p:cNvPr>
              <p:cNvSpPr/>
              <p:nvPr/>
            </p:nvSpPr>
            <p:spPr>
              <a:xfrm>
                <a:off x="4898995" y="6795438"/>
                <a:ext cx="1218760" cy="67055"/>
              </a:xfrm>
              <a:prstGeom prst="rect">
                <a:avLst/>
              </a:prstGeom>
              <a:solidFill>
                <a:srgbClr val="48BB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A77F7818-60DB-4C1F-B52C-1B4B8694FCA6}"/>
                  </a:ext>
                </a:extLst>
              </p:cNvPr>
              <p:cNvSpPr/>
              <p:nvPr/>
            </p:nvSpPr>
            <p:spPr>
              <a:xfrm>
                <a:off x="6116956" y="6795438"/>
                <a:ext cx="1218760" cy="67055"/>
              </a:xfrm>
              <a:prstGeom prst="rect">
                <a:avLst/>
              </a:prstGeom>
              <a:solidFill>
                <a:srgbClr val="2293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7" name="Rectángulo 26">
                <a:extLst>
                  <a:ext uri="{FF2B5EF4-FFF2-40B4-BE49-F238E27FC236}">
                    <a16:creationId xmlns:a16="http://schemas.microsoft.com/office/drawing/2014/main" id="{9D6B0FC1-2D7E-4756-8D81-CCD0C4B7BAE1}"/>
                  </a:ext>
                </a:extLst>
              </p:cNvPr>
              <p:cNvSpPr/>
              <p:nvPr/>
            </p:nvSpPr>
            <p:spPr>
              <a:xfrm>
                <a:off x="7335982" y="6795438"/>
                <a:ext cx="1218760" cy="67055"/>
              </a:xfrm>
              <a:prstGeom prst="rect">
                <a:avLst/>
              </a:prstGeom>
              <a:solidFill>
                <a:srgbClr val="1F5E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8" name="Rectángulo 27">
                <a:extLst>
                  <a:ext uri="{FF2B5EF4-FFF2-40B4-BE49-F238E27FC236}">
                    <a16:creationId xmlns:a16="http://schemas.microsoft.com/office/drawing/2014/main" id="{788A191C-5102-406F-9D25-A628DA9CE48D}"/>
                  </a:ext>
                </a:extLst>
              </p:cNvPr>
              <p:cNvSpPr/>
              <p:nvPr/>
            </p:nvSpPr>
            <p:spPr>
              <a:xfrm>
                <a:off x="8555274" y="6795438"/>
                <a:ext cx="1218760" cy="67055"/>
              </a:xfrm>
              <a:prstGeom prst="rect">
                <a:avLst/>
              </a:prstGeom>
              <a:solidFill>
                <a:srgbClr val="EEB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9" name="Rectángulo 28">
                <a:extLst>
                  <a:ext uri="{FF2B5EF4-FFF2-40B4-BE49-F238E27FC236}">
                    <a16:creationId xmlns:a16="http://schemas.microsoft.com/office/drawing/2014/main" id="{24A040BD-AA26-42EA-B2E8-0FB601C91164}"/>
                  </a:ext>
                </a:extLst>
              </p:cNvPr>
              <p:cNvSpPr/>
              <p:nvPr/>
            </p:nvSpPr>
            <p:spPr>
              <a:xfrm>
                <a:off x="9772969" y="6795438"/>
                <a:ext cx="1218760" cy="67055"/>
              </a:xfrm>
              <a:prstGeom prst="rect">
                <a:avLst/>
              </a:prstGeom>
              <a:solidFill>
                <a:srgbClr val="ED8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2238659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o 28">
            <a:extLst>
              <a:ext uri="{FF2B5EF4-FFF2-40B4-BE49-F238E27FC236}">
                <a16:creationId xmlns:a16="http://schemas.microsoft.com/office/drawing/2014/main" id="{E3853CF1-FC81-4BF1-BC44-F3C34BAEC94D}"/>
              </a:ext>
            </a:extLst>
          </p:cNvPr>
          <p:cNvGrpSpPr/>
          <p:nvPr/>
        </p:nvGrpSpPr>
        <p:grpSpPr>
          <a:xfrm>
            <a:off x="0" y="0"/>
            <a:ext cx="12222480" cy="6862520"/>
            <a:chOff x="0" y="0"/>
            <a:chExt cx="12222480" cy="6862520"/>
          </a:xfrm>
        </p:grpSpPr>
        <p:pic>
          <p:nvPicPr>
            <p:cNvPr id="5" name="Gráfico 4">
              <a:extLst>
                <a:ext uri="{FF2B5EF4-FFF2-40B4-BE49-F238E27FC236}">
                  <a16:creationId xmlns:a16="http://schemas.microsoft.com/office/drawing/2014/main" id="{78690CAE-2BCC-442C-BE73-3975EEF7594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0" y="0"/>
              <a:ext cx="12192000" cy="6858000"/>
            </a:xfrm>
            <a:prstGeom prst="rect">
              <a:avLst/>
            </a:prstGeom>
          </p:spPr>
        </p:pic>
        <p:pic>
          <p:nvPicPr>
            <p:cNvPr id="9" name="Gráfico 8">
              <a:extLst>
                <a:ext uri="{FF2B5EF4-FFF2-40B4-BE49-F238E27FC236}">
                  <a16:creationId xmlns:a16="http://schemas.microsoft.com/office/drawing/2014/main" id="{AD00CEEC-81CA-41BE-9CF7-4457B5C40095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2298536" y="1284051"/>
              <a:ext cx="9556237" cy="5157388"/>
            </a:xfrm>
            <a:prstGeom prst="rect">
              <a:avLst/>
            </a:prstGeom>
          </p:spPr>
        </p:pic>
        <p:pic>
          <p:nvPicPr>
            <p:cNvPr id="10" name="Gráfico 9">
              <a:extLst>
                <a:ext uri="{FF2B5EF4-FFF2-40B4-BE49-F238E27FC236}">
                  <a16:creationId xmlns:a16="http://schemas.microsoft.com/office/drawing/2014/main" id="{5415D2FE-5C0D-4417-8AC0-4C5197E9024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87680" y="114429"/>
              <a:ext cx="11734800" cy="819150"/>
            </a:xfrm>
            <a:prstGeom prst="rect">
              <a:avLst/>
            </a:prstGeom>
          </p:spPr>
        </p:pic>
        <p:sp>
          <p:nvSpPr>
            <p:cNvPr id="11" name="Rectángulo 10">
              <a:extLst>
                <a:ext uri="{FF2B5EF4-FFF2-40B4-BE49-F238E27FC236}">
                  <a16:creationId xmlns:a16="http://schemas.microsoft.com/office/drawing/2014/main" id="{EA8D2848-5307-4C5E-9951-5EB6E5093232}"/>
                </a:ext>
              </a:extLst>
            </p:cNvPr>
            <p:cNvSpPr/>
            <p:nvPr/>
          </p:nvSpPr>
          <p:spPr>
            <a:xfrm>
              <a:off x="9479280" y="107688"/>
              <a:ext cx="2500853" cy="830997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/>
            </a:p>
          </p:txBody>
        </p:sp>
        <p:sp>
          <p:nvSpPr>
            <p:cNvPr id="12" name="CuadroTexto 11">
              <a:extLst>
                <a:ext uri="{FF2B5EF4-FFF2-40B4-BE49-F238E27FC236}">
                  <a16:creationId xmlns:a16="http://schemas.microsoft.com/office/drawing/2014/main" id="{00D6C6F0-BDB3-45F8-A164-347BBDD12649}"/>
                </a:ext>
              </a:extLst>
            </p:cNvPr>
            <p:cNvSpPr txBox="1"/>
            <p:nvPr/>
          </p:nvSpPr>
          <p:spPr>
            <a:xfrm>
              <a:off x="9321239" y="107688"/>
              <a:ext cx="2658894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2400" dirty="0">
                  <a:latin typeface="Roboto Medium" panose="02000000000000000000" pitchFamily="2" charset="0"/>
                  <a:ea typeface="Roboto Medium" panose="02000000000000000000" pitchFamily="2" charset="0"/>
                </a:rPr>
                <a:t>Seminario</a:t>
              </a:r>
            </a:p>
            <a:p>
              <a:pPr algn="ctr"/>
              <a:r>
                <a:rPr lang="es-MX" sz="2400" dirty="0">
                  <a:latin typeface="Roboto Medium" panose="02000000000000000000" pitchFamily="2" charset="0"/>
                  <a:ea typeface="Roboto Medium" panose="02000000000000000000" pitchFamily="2" charset="0"/>
                </a:rPr>
                <a:t>Seminario</a:t>
              </a:r>
              <a:endParaRPr lang="es-CO" sz="2400" dirty="0">
                <a:latin typeface="Roboto Medium" panose="02000000000000000000" pitchFamily="2" charset="0"/>
                <a:ea typeface="Roboto Medium" panose="02000000000000000000" pitchFamily="2" charset="0"/>
              </a:endParaRPr>
            </a:p>
          </p:txBody>
        </p:sp>
        <p:pic>
          <p:nvPicPr>
            <p:cNvPr id="13" name="Gráfico 12">
              <a:extLst>
                <a:ext uri="{FF2B5EF4-FFF2-40B4-BE49-F238E27FC236}">
                  <a16:creationId xmlns:a16="http://schemas.microsoft.com/office/drawing/2014/main" id="{AE505FDF-D4C0-45EE-AB64-B1676CEB36B9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>
              <a:off x="7391734" y="265376"/>
              <a:ext cx="1905000" cy="495300"/>
            </a:xfrm>
            <a:prstGeom prst="rect">
              <a:avLst/>
            </a:prstGeom>
          </p:spPr>
        </p:pic>
        <p:pic>
          <p:nvPicPr>
            <p:cNvPr id="14" name="Gráfico 13">
              <a:extLst>
                <a:ext uri="{FF2B5EF4-FFF2-40B4-BE49-F238E27FC236}">
                  <a16:creationId xmlns:a16="http://schemas.microsoft.com/office/drawing/2014/main" id="{966AF399-0F31-406F-97AE-5D786FE2232B}"/>
                </a:ext>
              </a:extLst>
            </p:cNvPr>
            <p:cNvPicPr>
              <a:picLocks noChangeAspect="1"/>
            </p:cNvPicPr>
            <p:nvPr/>
          </p:nvPicPr>
          <p:blipFill rotWithShape="1">
            <a:blip r:embed="rId10">
              <a:extLst>
                <a:ext uri="{96DAC541-7B7A-43D3-8B79-37D633B846F1}">
                  <asvg:svgBlip xmlns:asvg="http://schemas.microsoft.com/office/drawing/2016/SVG/main" r:embed="rId11"/>
                </a:ext>
              </a:extLst>
            </a:blip>
            <a:srcRect l="43445" t="25009"/>
            <a:stretch/>
          </p:blipFill>
          <p:spPr>
            <a:xfrm>
              <a:off x="164458" y="0"/>
              <a:ext cx="5284466" cy="650004"/>
            </a:xfrm>
            <a:prstGeom prst="rect">
              <a:avLst/>
            </a:prstGeom>
          </p:spPr>
        </p:pic>
        <p:sp>
          <p:nvSpPr>
            <p:cNvPr id="15" name="CuadroTexto 14">
              <a:extLst>
                <a:ext uri="{FF2B5EF4-FFF2-40B4-BE49-F238E27FC236}">
                  <a16:creationId xmlns:a16="http://schemas.microsoft.com/office/drawing/2014/main" id="{452FE718-C72A-4FF6-8259-2C8629EA4F74}"/>
                </a:ext>
              </a:extLst>
            </p:cNvPr>
            <p:cNvSpPr txBox="1"/>
            <p:nvPr/>
          </p:nvSpPr>
          <p:spPr>
            <a:xfrm>
              <a:off x="164458" y="3031230"/>
              <a:ext cx="2019574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dirty="0">
                  <a:latin typeface="Roboto Medium" panose="02000000000000000000" pitchFamily="2" charset="0"/>
                  <a:ea typeface="Roboto Medium" panose="02000000000000000000" pitchFamily="2" charset="0"/>
                </a:rPr>
                <a:t>Nombre docente</a:t>
              </a:r>
              <a:endParaRPr lang="es-CO" dirty="0">
                <a:latin typeface="Roboto Medium" panose="02000000000000000000" pitchFamily="2" charset="0"/>
                <a:ea typeface="Roboto Medium" panose="02000000000000000000" pitchFamily="2" charset="0"/>
              </a:endParaRPr>
            </a:p>
          </p:txBody>
        </p:sp>
        <p:sp>
          <p:nvSpPr>
            <p:cNvPr id="16" name="CuadroTexto 15">
              <a:extLst>
                <a:ext uri="{FF2B5EF4-FFF2-40B4-BE49-F238E27FC236}">
                  <a16:creationId xmlns:a16="http://schemas.microsoft.com/office/drawing/2014/main" id="{A4893750-C976-4C39-88B9-D790E7783FA6}"/>
                </a:ext>
              </a:extLst>
            </p:cNvPr>
            <p:cNvSpPr txBox="1"/>
            <p:nvPr/>
          </p:nvSpPr>
          <p:spPr>
            <a:xfrm>
              <a:off x="164458" y="3467787"/>
              <a:ext cx="2019574" cy="41549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MX" sz="1050" i="1" dirty="0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Profesor Licenciatura en </a:t>
              </a:r>
              <a:r>
                <a:rPr lang="es-MX" sz="1050" i="1" dirty="0" err="1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xxxxx</a:t>
              </a:r>
              <a:endParaRPr lang="es-MX" sz="1050" i="1" dirty="0">
                <a:solidFill>
                  <a:srgbClr val="133555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  <a:p>
              <a:pPr algn="ctr"/>
              <a:r>
                <a:rPr lang="es-MX" sz="1050" i="1" dirty="0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Departamento de </a:t>
              </a:r>
              <a:r>
                <a:rPr lang="es-MX" sz="1050" i="1" dirty="0" err="1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xxxxxx</a:t>
              </a:r>
              <a:r>
                <a:rPr lang="es-MX" sz="1050" i="1" dirty="0">
                  <a:solidFill>
                    <a:srgbClr val="133555"/>
                  </a:solidFill>
                  <a:latin typeface="Roboto" panose="02000000000000000000" pitchFamily="2" charset="0"/>
                  <a:ea typeface="Roboto" panose="02000000000000000000" pitchFamily="2" charset="0"/>
                </a:rPr>
                <a:t> </a:t>
              </a:r>
              <a:endParaRPr lang="es-CO" sz="1050" i="1" dirty="0">
                <a:solidFill>
                  <a:srgbClr val="133555"/>
                </a:solidFill>
                <a:latin typeface="Roboto" panose="02000000000000000000" pitchFamily="2" charset="0"/>
                <a:ea typeface="Roboto" panose="02000000000000000000" pitchFamily="2" charset="0"/>
              </a:endParaRPr>
            </a:p>
          </p:txBody>
        </p:sp>
        <p:pic>
          <p:nvPicPr>
            <p:cNvPr id="17" name="Gráfico 16">
              <a:extLst>
                <a:ext uri="{FF2B5EF4-FFF2-40B4-BE49-F238E27FC236}">
                  <a16:creationId xmlns:a16="http://schemas.microsoft.com/office/drawing/2014/main" id="{B856E872-86D4-454C-BEDE-8C43B15CCAEF}"/>
                </a:ext>
              </a:extLst>
            </p:cNvPr>
            <p:cNvPicPr>
              <a:picLocks noChangeAspect="1"/>
            </p:cNvPicPr>
            <p:nvPr/>
          </p:nvPicPr>
          <p:blipFill>
            <a:blip r:embed="rId12">
              <a:extLst>
                <a:ext uri="{96DAC541-7B7A-43D3-8B79-37D633B846F1}">
                  <asvg:svgBlip xmlns:asvg="http://schemas.microsoft.com/office/drawing/2016/SVG/main" r:embed="rId13"/>
                </a:ext>
              </a:extLst>
            </a:blip>
            <a:stretch>
              <a:fillRect/>
            </a:stretch>
          </p:blipFill>
          <p:spPr>
            <a:xfrm>
              <a:off x="856323" y="4189394"/>
              <a:ext cx="635314" cy="567932"/>
            </a:xfrm>
            <a:prstGeom prst="rect">
              <a:avLst/>
            </a:prstGeom>
          </p:spPr>
        </p:pic>
        <p:grpSp>
          <p:nvGrpSpPr>
            <p:cNvPr id="18" name="Grupo 17">
              <a:extLst>
                <a:ext uri="{FF2B5EF4-FFF2-40B4-BE49-F238E27FC236}">
                  <a16:creationId xmlns:a16="http://schemas.microsoft.com/office/drawing/2014/main" id="{90430C73-E494-4329-88F4-8F2BE6A88CB6}"/>
                </a:ext>
              </a:extLst>
            </p:cNvPr>
            <p:cNvGrpSpPr/>
            <p:nvPr/>
          </p:nvGrpSpPr>
          <p:grpSpPr>
            <a:xfrm>
              <a:off x="1242783" y="6795465"/>
              <a:ext cx="9748946" cy="67055"/>
              <a:chOff x="1242783" y="6795438"/>
              <a:chExt cx="9748946" cy="67055"/>
            </a:xfrm>
          </p:grpSpPr>
          <p:sp>
            <p:nvSpPr>
              <p:cNvPr id="19" name="Rectángulo 18">
                <a:extLst>
                  <a:ext uri="{FF2B5EF4-FFF2-40B4-BE49-F238E27FC236}">
                    <a16:creationId xmlns:a16="http://schemas.microsoft.com/office/drawing/2014/main" id="{27AB7AA4-7014-439E-9B37-610631064BDB}"/>
                  </a:ext>
                </a:extLst>
              </p:cNvPr>
              <p:cNvSpPr/>
              <p:nvPr/>
            </p:nvSpPr>
            <p:spPr>
              <a:xfrm>
                <a:off x="1242783" y="6795438"/>
                <a:ext cx="1218760" cy="67055"/>
              </a:xfrm>
              <a:prstGeom prst="rect">
                <a:avLst/>
              </a:prstGeom>
              <a:solidFill>
                <a:srgbClr val="25AA9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0" name="Rectángulo 19">
                <a:extLst>
                  <a:ext uri="{FF2B5EF4-FFF2-40B4-BE49-F238E27FC236}">
                    <a16:creationId xmlns:a16="http://schemas.microsoft.com/office/drawing/2014/main" id="{F4640AE3-2170-4B12-A435-85C95CF16902}"/>
                  </a:ext>
                </a:extLst>
              </p:cNvPr>
              <p:cNvSpPr/>
              <p:nvPr/>
            </p:nvSpPr>
            <p:spPr>
              <a:xfrm>
                <a:off x="2461343" y="6795438"/>
                <a:ext cx="1218760" cy="67055"/>
              </a:xfrm>
              <a:prstGeom prst="rect">
                <a:avLst/>
              </a:prstGeom>
              <a:solidFill>
                <a:srgbClr val="0B888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1" name="Rectángulo 20">
                <a:extLst>
                  <a:ext uri="{FF2B5EF4-FFF2-40B4-BE49-F238E27FC236}">
                    <a16:creationId xmlns:a16="http://schemas.microsoft.com/office/drawing/2014/main" id="{0B705141-96E4-4FCE-8062-1DC6C4B956B1}"/>
                  </a:ext>
                </a:extLst>
              </p:cNvPr>
              <p:cNvSpPr/>
              <p:nvPr/>
            </p:nvSpPr>
            <p:spPr>
              <a:xfrm>
                <a:off x="3679703" y="6795438"/>
                <a:ext cx="1218760" cy="67055"/>
              </a:xfrm>
              <a:prstGeom prst="rect">
                <a:avLst/>
              </a:prstGeom>
              <a:solidFill>
                <a:srgbClr val="5C257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2" name="Rectángulo 21">
                <a:extLst>
                  <a:ext uri="{FF2B5EF4-FFF2-40B4-BE49-F238E27FC236}">
                    <a16:creationId xmlns:a16="http://schemas.microsoft.com/office/drawing/2014/main" id="{29769870-EB04-4CDB-8D0E-32DDE71F0FF9}"/>
                  </a:ext>
                </a:extLst>
              </p:cNvPr>
              <p:cNvSpPr/>
              <p:nvPr/>
            </p:nvSpPr>
            <p:spPr>
              <a:xfrm>
                <a:off x="4898995" y="6795438"/>
                <a:ext cx="1218760" cy="67055"/>
              </a:xfrm>
              <a:prstGeom prst="rect">
                <a:avLst/>
              </a:prstGeom>
              <a:solidFill>
                <a:srgbClr val="48BBDF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3" name="Rectángulo 22">
                <a:extLst>
                  <a:ext uri="{FF2B5EF4-FFF2-40B4-BE49-F238E27FC236}">
                    <a16:creationId xmlns:a16="http://schemas.microsoft.com/office/drawing/2014/main" id="{637D99F9-7216-4F2B-A362-9A6915B1E4B0}"/>
                  </a:ext>
                </a:extLst>
              </p:cNvPr>
              <p:cNvSpPr/>
              <p:nvPr/>
            </p:nvSpPr>
            <p:spPr>
              <a:xfrm>
                <a:off x="6116956" y="6795438"/>
                <a:ext cx="1218760" cy="67055"/>
              </a:xfrm>
              <a:prstGeom prst="rect">
                <a:avLst/>
              </a:prstGeom>
              <a:solidFill>
                <a:srgbClr val="2293CE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4" name="Rectángulo 23">
                <a:extLst>
                  <a:ext uri="{FF2B5EF4-FFF2-40B4-BE49-F238E27FC236}">
                    <a16:creationId xmlns:a16="http://schemas.microsoft.com/office/drawing/2014/main" id="{A1B1EFBF-58F6-44C6-9B65-4901742002A9}"/>
                  </a:ext>
                </a:extLst>
              </p:cNvPr>
              <p:cNvSpPr/>
              <p:nvPr/>
            </p:nvSpPr>
            <p:spPr>
              <a:xfrm>
                <a:off x="7335982" y="6795438"/>
                <a:ext cx="1218760" cy="67055"/>
              </a:xfrm>
              <a:prstGeom prst="rect">
                <a:avLst/>
              </a:prstGeom>
              <a:solidFill>
                <a:srgbClr val="1F5E78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5" name="Rectángulo 24">
                <a:extLst>
                  <a:ext uri="{FF2B5EF4-FFF2-40B4-BE49-F238E27FC236}">
                    <a16:creationId xmlns:a16="http://schemas.microsoft.com/office/drawing/2014/main" id="{417ED1B8-F025-4D31-8E39-CC17541E7820}"/>
                  </a:ext>
                </a:extLst>
              </p:cNvPr>
              <p:cNvSpPr/>
              <p:nvPr/>
            </p:nvSpPr>
            <p:spPr>
              <a:xfrm>
                <a:off x="8555274" y="6795438"/>
                <a:ext cx="1218760" cy="67055"/>
              </a:xfrm>
              <a:prstGeom prst="rect">
                <a:avLst/>
              </a:prstGeom>
              <a:solidFill>
                <a:srgbClr val="EEBD1C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sp>
            <p:nvSpPr>
              <p:cNvPr id="26" name="Rectángulo 25">
                <a:extLst>
                  <a:ext uri="{FF2B5EF4-FFF2-40B4-BE49-F238E27FC236}">
                    <a16:creationId xmlns:a16="http://schemas.microsoft.com/office/drawing/2014/main" id="{B3D8C179-795F-4E14-A603-D2FDD47C13E0}"/>
                  </a:ext>
                </a:extLst>
              </p:cNvPr>
              <p:cNvSpPr/>
              <p:nvPr/>
            </p:nvSpPr>
            <p:spPr>
              <a:xfrm>
                <a:off x="9772969" y="6795438"/>
                <a:ext cx="1218760" cy="67055"/>
              </a:xfrm>
              <a:prstGeom prst="rect">
                <a:avLst/>
              </a:prstGeom>
              <a:solidFill>
                <a:srgbClr val="ED862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40984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</TotalTime>
  <Words>33</Words>
  <Application>Microsoft Office PowerPoint</Application>
  <PresentationFormat>Panorámica</PresentationFormat>
  <Paragraphs>15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9" baseType="lpstr">
      <vt:lpstr>Aptos</vt:lpstr>
      <vt:lpstr>Aptos Display</vt:lpstr>
      <vt:lpstr>Arial</vt:lpstr>
      <vt:lpstr>Roboto</vt:lpstr>
      <vt:lpstr>Roboto Medium</vt:lpstr>
      <vt:lpstr>Tema de Office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JOSE FRANCISCO MORE DENARVAEZ</dc:creator>
  <cp:lastModifiedBy>DISENADOR CINNDET</cp:lastModifiedBy>
  <cp:revision>22</cp:revision>
  <dcterms:created xsi:type="dcterms:W3CDTF">2025-02-06T18:52:24Z</dcterms:created>
  <dcterms:modified xsi:type="dcterms:W3CDTF">2025-03-25T21:16:22Z</dcterms:modified>
</cp:coreProperties>
</file>